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87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288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42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01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97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91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47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807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30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8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8667-E454-4095-B822-E6E4C2C03DBC}" type="datetimeFigureOut">
              <a:rPr lang="hu-HU" smtClean="0"/>
              <a:t>2019.03.19.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A0351-F629-4EF1-8952-227BABEFC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95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slide" Target="slide7.xml"/><Relationship Id="rId7" Type="http://schemas.openxmlformats.org/officeDocument/2006/relationships/image" Target="../media/image3.png"/><Relationship Id="rId12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slide" Target="slide9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01899" y="0"/>
            <a:ext cx="4559301" cy="85279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Furcsa házak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5" name="Akciógomb: Tovább vagy Következő 4">
            <a:hlinkClick r:id="" action="ppaction://hlinkshowjump?jump=nextslide" highlightClick="1"/>
          </p:cNvPr>
          <p:cNvSpPr/>
          <p:nvPr/>
        </p:nvSpPr>
        <p:spPr>
          <a:xfrm>
            <a:off x="9334500" y="5715000"/>
            <a:ext cx="1092200" cy="9017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12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391" y="139701"/>
            <a:ext cx="4310368" cy="64916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1"/>
            <a:ext cx="3536950" cy="64916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200" y="263686"/>
            <a:ext cx="4102100" cy="63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2217398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59800" y="4873625"/>
            <a:ext cx="2730500" cy="1325563"/>
          </a:xfrm>
        </p:spPr>
        <p:txBody>
          <a:bodyPr>
            <a:noAutofit/>
          </a:bodyPr>
          <a:lstStyle/>
          <a:p>
            <a:r>
              <a:rPr lang="hu-HU" sz="8800" dirty="0" smtClean="0">
                <a:solidFill>
                  <a:srgbClr val="FFFF00"/>
                </a:solidFill>
              </a:rPr>
              <a:t>VÉGE</a:t>
            </a:r>
            <a:endParaRPr lang="hu-HU" sz="8800" dirty="0">
              <a:solidFill>
                <a:srgbClr val="FFFF00"/>
              </a:solidFill>
            </a:endParaRPr>
          </a:p>
        </p:txBody>
      </p:sp>
      <p:sp>
        <p:nvSpPr>
          <p:cNvPr id="4" name="Akciógomb: Vissza vagy Előző 3">
            <a:hlinkClick r:id="" action="ppaction://hlinkshowjump?jump=previousslide" highlightClick="1"/>
          </p:cNvPr>
          <p:cNvSpPr/>
          <p:nvPr/>
        </p:nvSpPr>
        <p:spPr>
          <a:xfrm>
            <a:off x="5395062" y="57023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Akciógomb: Elejére 4">
            <a:hlinkClick r:id="" action="ppaction://hlinkshowjump?jump=firstslide" highlightClick="1"/>
          </p:cNvPr>
          <p:cNvSpPr/>
          <p:nvPr/>
        </p:nvSpPr>
        <p:spPr>
          <a:xfrm>
            <a:off x="4167187" y="57023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Akciógomb: Kezdő dia 5">
            <a:hlinkClick r:id="rId3" action="ppaction://hlinksldjump" highlightClick="1"/>
          </p:cNvPr>
          <p:cNvSpPr/>
          <p:nvPr/>
        </p:nvSpPr>
        <p:spPr>
          <a:xfrm>
            <a:off x="6565900" y="57023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38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600" y="-4764"/>
            <a:ext cx="10515600" cy="1325563"/>
          </a:xfrm>
        </p:spPr>
        <p:txBody>
          <a:bodyPr/>
          <a:lstStyle/>
          <a:p>
            <a:r>
              <a:rPr lang="hu-HU" dirty="0" smtClean="0"/>
              <a:t>2					 MENÜ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55600" y="1320799"/>
            <a:ext cx="11201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3</a:t>
            </a:r>
            <a:r>
              <a:rPr lang="hu-HU" sz="4000" dirty="0"/>
              <a:t> . </a:t>
            </a:r>
            <a:r>
              <a:rPr lang="hu-HU" sz="4000" dirty="0" smtClean="0"/>
              <a:t>Oldal		</a:t>
            </a:r>
          </a:p>
          <a:p>
            <a:r>
              <a:rPr lang="hu-HU" sz="4000" dirty="0" smtClean="0"/>
              <a:t>4</a:t>
            </a:r>
            <a:r>
              <a:rPr lang="hu-HU" sz="4000" dirty="0"/>
              <a:t> . </a:t>
            </a:r>
            <a:r>
              <a:rPr lang="hu-HU" sz="4000" dirty="0" smtClean="0"/>
              <a:t>Oldal		</a:t>
            </a:r>
          </a:p>
          <a:p>
            <a:r>
              <a:rPr lang="hu-HU" sz="4000" dirty="0" smtClean="0"/>
              <a:t>5</a:t>
            </a:r>
            <a:r>
              <a:rPr lang="hu-HU" sz="4000" dirty="0"/>
              <a:t> . </a:t>
            </a:r>
            <a:r>
              <a:rPr lang="hu-HU" sz="4000" dirty="0" smtClean="0"/>
              <a:t>Oldal	</a:t>
            </a:r>
            <a:r>
              <a:rPr lang="hu-HU" sz="4000" dirty="0" smtClean="0">
                <a:hlinkClick r:id="rId2" action="ppaction://hlinksldjump"/>
              </a:rPr>
              <a:t>Ötödik </a:t>
            </a:r>
            <a:r>
              <a:rPr lang="hu-HU" sz="4000" dirty="0">
                <a:hlinkClick r:id="rId2" action="ppaction://hlinksldjump"/>
              </a:rPr>
              <a:t>oldal</a:t>
            </a:r>
            <a:endParaRPr lang="hu-HU" sz="4000" dirty="0" smtClean="0"/>
          </a:p>
          <a:p>
            <a:r>
              <a:rPr lang="hu-HU" sz="4000" dirty="0" smtClean="0"/>
              <a:t>6</a:t>
            </a:r>
            <a:r>
              <a:rPr lang="hu-HU" sz="4000" dirty="0"/>
              <a:t> . </a:t>
            </a:r>
            <a:r>
              <a:rPr lang="hu-HU" sz="4000" dirty="0" smtClean="0"/>
              <a:t>Oldal</a:t>
            </a:r>
          </a:p>
          <a:p>
            <a:r>
              <a:rPr lang="hu-HU" sz="4000" dirty="0" smtClean="0"/>
              <a:t>7</a:t>
            </a:r>
            <a:r>
              <a:rPr lang="hu-HU" sz="4000" dirty="0"/>
              <a:t> . Oldal	</a:t>
            </a:r>
            <a:r>
              <a:rPr lang="hu-HU" sz="4000" dirty="0" smtClean="0"/>
              <a:t>   </a:t>
            </a:r>
            <a:r>
              <a:rPr lang="hu-HU" sz="4000" dirty="0" smtClean="0">
                <a:hlinkClick r:id="rId3" action="ppaction://hlinksldjump"/>
              </a:rPr>
              <a:t>Manó-lak</a:t>
            </a:r>
            <a:endParaRPr lang="hu-HU" sz="4000" dirty="0" smtClean="0"/>
          </a:p>
          <a:p>
            <a:r>
              <a:rPr lang="hu-HU" sz="4000" dirty="0" smtClean="0"/>
              <a:t>8 </a:t>
            </a:r>
            <a:r>
              <a:rPr lang="hu-HU" sz="4000" dirty="0"/>
              <a:t>. </a:t>
            </a:r>
            <a:r>
              <a:rPr lang="hu-HU" sz="4000" dirty="0" smtClean="0"/>
              <a:t>Oldal</a:t>
            </a:r>
          </a:p>
          <a:p>
            <a:r>
              <a:rPr lang="hu-HU" sz="4000" dirty="0" smtClean="0"/>
              <a:t>9.</a:t>
            </a:r>
            <a:r>
              <a:rPr lang="hu-HU" sz="4000" dirty="0"/>
              <a:t> </a:t>
            </a:r>
            <a:r>
              <a:rPr lang="hu-HU" sz="4000" dirty="0" smtClean="0"/>
              <a:t> Oldal	</a:t>
            </a:r>
            <a:r>
              <a:rPr lang="hu-HU" sz="4000" dirty="0" smtClean="0">
                <a:hlinkClick r:id="rId4" action="ppaction://hlinksldjump"/>
              </a:rPr>
              <a:t>Kilencedik oldal</a:t>
            </a:r>
            <a:endParaRPr lang="hu-HU" sz="4000" dirty="0" smtClean="0"/>
          </a:p>
          <a:p>
            <a:r>
              <a:rPr lang="hu-HU" sz="4000" dirty="0" smtClean="0"/>
              <a:t>10.Oldal</a:t>
            </a:r>
          </a:p>
          <a:p>
            <a:endParaRPr lang="hu-HU" dirty="0"/>
          </a:p>
        </p:txBody>
      </p:sp>
      <p:pic>
        <p:nvPicPr>
          <p:cNvPr id="5" name="Kép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900" y="2133601"/>
            <a:ext cx="683681" cy="512761"/>
          </a:xfrm>
          <a:prstGeom prst="rect">
            <a:avLst/>
          </a:prstGeom>
        </p:spPr>
      </p:pic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882900" y="1384300"/>
            <a:ext cx="683681" cy="5461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100" y="1219200"/>
            <a:ext cx="6539442" cy="4711700"/>
          </a:xfrm>
          <a:prstGeom prst="rect">
            <a:avLst/>
          </a:prstGeom>
        </p:spPr>
      </p:pic>
      <p:pic>
        <p:nvPicPr>
          <p:cNvPr id="9" name="Kép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899" y="3255963"/>
            <a:ext cx="651177" cy="439737"/>
          </a:xfrm>
          <a:prstGeom prst="rect">
            <a:avLst/>
          </a:prstGeom>
        </p:spPr>
      </p:pic>
      <p:pic>
        <p:nvPicPr>
          <p:cNvPr id="10" name="Kép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899" y="4467927"/>
            <a:ext cx="831774" cy="553336"/>
          </a:xfrm>
          <a:prstGeom prst="rect">
            <a:avLst/>
          </a:prstGeom>
        </p:spPr>
      </p:pic>
      <p:pic>
        <p:nvPicPr>
          <p:cNvPr id="11" name="Kép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7898" y="5630864"/>
            <a:ext cx="542223" cy="8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3200" y="0"/>
            <a:ext cx="355600" cy="1325563"/>
          </a:xfrm>
        </p:spPr>
        <p:txBody>
          <a:bodyPr/>
          <a:lstStyle/>
          <a:p>
            <a:r>
              <a:rPr lang="hu-HU" dirty="0" smtClean="0"/>
              <a:t>3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7100" y="393700"/>
            <a:ext cx="10566400" cy="5067299"/>
          </a:xfrm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hu-HU" sz="4000" dirty="0"/>
              <a:t>Manapság egyre kevesebben engedhetjük meg, hogy kitaláljuk, aztán pedig felépíthessük ,,</a:t>
            </a:r>
            <a:r>
              <a:rPr lang="hu-HU" sz="4000" b="1" dirty="0">
                <a:solidFill>
                  <a:schemeClr val="tx1"/>
                </a:solidFill>
              </a:rPr>
              <a:t>álmaink otthonát</a:t>
            </a:r>
            <a:r>
              <a:rPr lang="hu-HU" sz="4000" dirty="0"/>
              <a:t>". Az alábbi embereknek ez mégis megadatott, ám nem mindennapi ízlésüknek köszönhetően az így kapott épületek (sajnos vagy nem sajnos) jócskán eltérnek a megszokott lakóházaktól. Hogy ez pontosan miben is nyilvánul meg, azt meséljék el inkább helyettem a róluk készített </a:t>
            </a:r>
            <a:r>
              <a:rPr lang="hu-HU" sz="4000" dirty="0">
                <a:solidFill>
                  <a:srgbClr val="FFFF00"/>
                </a:solidFill>
              </a:rPr>
              <a:t>pazar fényképek</a:t>
            </a:r>
            <a:r>
              <a:rPr lang="hu-HU" sz="4000" dirty="0" smtClean="0"/>
              <a:t>...</a:t>
            </a:r>
            <a:endParaRPr lang="hu-HU" sz="4000" dirty="0"/>
          </a:p>
        </p:txBody>
      </p:sp>
      <p:sp>
        <p:nvSpPr>
          <p:cNvPr id="5" name="Akciógomb: Vissza vagy Előző 4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Akciógomb: Tovább vagy Következő 5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Elejére 6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kciógomb: Végére 7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Akciógomb: Kezdő dia 8">
            <a:hlinkClick r:id="rId2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5100" y="149225"/>
            <a:ext cx="508000" cy="854075"/>
          </a:xfrm>
        </p:spPr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4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1" name="Akciógomb: Vissza vagy Előző 10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Tovább vagy Következő 11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Elejére 12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Végére 13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Kezdő dia 14">
            <a:hlinkClick r:id="rId3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1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600" y="5586412"/>
            <a:ext cx="3327400" cy="828675"/>
          </a:xfrm>
        </p:spPr>
        <p:txBody>
          <a:bodyPr>
            <a:normAutofit/>
          </a:bodyPr>
          <a:lstStyle/>
          <a:p>
            <a:r>
              <a:rPr lang="hu-HU" dirty="0" smtClean="0"/>
              <a:t>5 Ötödik oldal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0" y="238124"/>
            <a:ext cx="3837725" cy="518987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7" y="238124"/>
            <a:ext cx="3880983" cy="5189877"/>
          </a:xfrm>
          <a:prstGeom prst="rect">
            <a:avLst/>
          </a:prstGeom>
        </p:spPr>
      </p:pic>
      <p:sp>
        <p:nvSpPr>
          <p:cNvPr id="12" name="Akciógomb: Vissza vagy Előző 11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Tovább vagy Következő 12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Elejére 13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Végére 14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Kezdő dia 15">
            <a:hlinkClick r:id="rId4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4566869" y="898524"/>
            <a:ext cx="35916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400" dirty="0">
                <a:solidFill>
                  <a:prstClr val="black"/>
                </a:solidFill>
              </a:rPr>
              <a:t>Furcsa lakások, különleges épületek - álomotthon, vagy sem?</a:t>
            </a:r>
            <a:endParaRPr lang="hu-H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0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535272" cy="1104900"/>
          </a:xfrm>
        </p:spPr>
        <p:txBody>
          <a:bodyPr/>
          <a:lstStyle/>
          <a:p>
            <a:r>
              <a:rPr lang="hu-HU" dirty="0" smtClean="0"/>
              <a:t>6</a:t>
            </a:r>
            <a:endParaRPr lang="hu-HU" dirty="0"/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272" y="166038"/>
            <a:ext cx="11313828" cy="6368193"/>
          </a:xfrm>
          <a:prstGeom prst="rect">
            <a:avLst/>
          </a:prstGeom>
        </p:spPr>
      </p:pic>
      <p:sp>
        <p:nvSpPr>
          <p:cNvPr id="10" name="Akciógomb: Vissza vagy Előző 9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Elejére 11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Végére 12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Kezdő dia 13">
            <a:hlinkClick r:id="rId3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588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600" y="187325"/>
            <a:ext cx="490537" cy="854075"/>
          </a:xfrm>
        </p:spPr>
        <p:txBody>
          <a:bodyPr/>
          <a:lstStyle/>
          <a:p>
            <a:r>
              <a:rPr lang="hu-HU" dirty="0" smtClean="0"/>
              <a:t>7</a:t>
            </a:r>
            <a:endParaRPr lang="hu-HU" dirty="0"/>
          </a:p>
        </p:txBody>
      </p:sp>
      <p:sp>
        <p:nvSpPr>
          <p:cNvPr id="10" name="Akciógomb: Vissza vagy Előző 9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Elejére 11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Végére 12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Kezdő dia 13">
            <a:hlinkClick r:id="rId2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49237" y="306884"/>
            <a:ext cx="66976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Manó-lak </a:t>
            </a:r>
            <a:r>
              <a:rPr lang="hu-HU" sz="2800" b="1" dirty="0" smtClean="0"/>
              <a:t>Thaiföldön</a:t>
            </a:r>
            <a:endParaRPr lang="hu-HU" sz="2800" b="1" dirty="0"/>
          </a:p>
          <a:p>
            <a:endParaRPr lang="hu-HU" sz="2800" dirty="0" smtClean="0"/>
          </a:p>
          <a:p>
            <a:r>
              <a:rPr lang="hu-HU" sz="2800" dirty="0" smtClean="0"/>
              <a:t>Ez </a:t>
            </a:r>
            <a:r>
              <a:rPr lang="hu-HU" sz="2800" dirty="0"/>
              <a:t>a pici épület minden bizonnyal a legaranyosabb kuckó, amit valaha láttam. </a:t>
            </a:r>
            <a:r>
              <a:rPr lang="hu-HU" sz="2800" dirty="0" err="1"/>
              <a:t>Thailand-on</a:t>
            </a:r>
            <a:r>
              <a:rPr lang="hu-HU" sz="2800" dirty="0"/>
              <a:t> található, és szerintem mindenki nagyon szívesen eltöltene itt egy kellemes, pihentető hétvégét, aki szereti az ilyen különleges tájakat, és házakat.</a:t>
            </a:r>
          </a:p>
          <a:p>
            <a:endParaRPr lang="hu-HU" sz="2800" dirty="0"/>
          </a:p>
          <a:p>
            <a:r>
              <a:rPr lang="hu-HU" sz="2800" dirty="0"/>
              <a:t>A kerek alakú „ablakok” csak fokozzák a barátságos, már-már kicsit vicces hatását a háznak, és ez a színvilág valami elképesztő otthonossággal tölti el</a:t>
            </a:r>
            <a:r>
              <a:rPr lang="hu-HU" sz="2800" dirty="0" smtClean="0"/>
              <a:t>.</a:t>
            </a:r>
            <a:endParaRPr lang="hu-HU" sz="28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2" y="187324"/>
            <a:ext cx="5067298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08" y="175814"/>
            <a:ext cx="4223692" cy="281067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2" y="2897187"/>
            <a:ext cx="5143500" cy="38576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2608" y="194076"/>
            <a:ext cx="495300" cy="752475"/>
          </a:xfrm>
        </p:spPr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8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14" name="Tartalom helye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33217" y="104776"/>
            <a:ext cx="2960545" cy="4246562"/>
          </a:xfrm>
          <a:prstGeom prst="rect">
            <a:avLst/>
          </a:prstGeom>
        </p:spPr>
      </p:pic>
      <p:sp>
        <p:nvSpPr>
          <p:cNvPr id="9" name="Akciógomb: Vissza vagy Előző 8">
            <a:hlinkClick r:id="" action="ppaction://hlinkshowjump?jump=previousslide" highlightClick="1"/>
          </p:cNvPr>
          <p:cNvSpPr/>
          <p:nvPr/>
        </p:nvSpPr>
        <p:spPr>
          <a:xfrm>
            <a:off x="5191862" y="56896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Tovább vagy Következő 9">
            <a:hlinkClick r:id="" action="ppaction://hlinkshowjump?jump=nextslide" highlightClick="1"/>
          </p:cNvPr>
          <p:cNvSpPr/>
          <p:nvPr/>
        </p:nvSpPr>
        <p:spPr>
          <a:xfrm>
            <a:off x="7693762" y="56896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Elejére 10">
            <a:hlinkClick r:id="" action="ppaction://hlinkshowjump?jump=firstslide" highlightClick="1"/>
          </p:cNvPr>
          <p:cNvSpPr/>
          <p:nvPr/>
        </p:nvSpPr>
        <p:spPr>
          <a:xfrm>
            <a:off x="3963987" y="56896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Végére 11">
            <a:hlinkClick r:id="" action="ppaction://hlinkshowjump?jump=lastslide" highlightClick="1"/>
          </p:cNvPr>
          <p:cNvSpPr/>
          <p:nvPr/>
        </p:nvSpPr>
        <p:spPr>
          <a:xfrm>
            <a:off x="8826500" y="56896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Kezdő dia 12">
            <a:hlinkClick r:id="rId5" action="ppaction://hlinksldjump" highlightClick="1"/>
          </p:cNvPr>
          <p:cNvSpPr/>
          <p:nvPr/>
        </p:nvSpPr>
        <p:spPr>
          <a:xfrm>
            <a:off x="6362700" y="56896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138" y="2791895"/>
            <a:ext cx="4295662" cy="286198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138" y="104776"/>
            <a:ext cx="4295662" cy="28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4282 L 0.09974 -0.13333 L 0.24167 -0.13333 L 0.34154 -0.04282 L 0.34154 0.08611 L 0.24167 0.17709 L 0.09974 0.17709 L -3.75E-6 0.08611 L -3.75E-6 -0.04282 Z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4149" y="136526"/>
            <a:ext cx="501651" cy="557370"/>
          </a:xfrm>
        </p:spPr>
        <p:txBody>
          <a:bodyPr>
            <a:normAutofit fontScale="90000"/>
          </a:bodyPr>
          <a:lstStyle/>
          <a:p>
            <a:r>
              <a:rPr lang="hu-HU" dirty="0"/>
              <a:t>9</a:t>
            </a:r>
            <a:endParaRPr lang="hu-HU" dirty="0"/>
          </a:p>
        </p:txBody>
      </p:sp>
      <p:sp>
        <p:nvSpPr>
          <p:cNvPr id="9" name="Akciógomb: Vissza vagy Előző 8">
            <a:hlinkClick r:id="" action="ppaction://hlinkshowjump?jump=previousslide" highlightClick="1"/>
          </p:cNvPr>
          <p:cNvSpPr/>
          <p:nvPr/>
        </p:nvSpPr>
        <p:spPr>
          <a:xfrm>
            <a:off x="5737962" y="5715000"/>
            <a:ext cx="762000" cy="622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Tovább vagy Következő 9">
            <a:hlinkClick r:id="" action="ppaction://hlinkshowjump?jump=nextslide" highlightClick="1"/>
          </p:cNvPr>
          <p:cNvSpPr/>
          <p:nvPr/>
        </p:nvSpPr>
        <p:spPr>
          <a:xfrm>
            <a:off x="8239862" y="5715000"/>
            <a:ext cx="723900" cy="6223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Elejére 10">
            <a:hlinkClick r:id="" action="ppaction://hlinkshowjump?jump=firstslide" highlightClick="1"/>
          </p:cNvPr>
          <p:cNvSpPr/>
          <p:nvPr/>
        </p:nvSpPr>
        <p:spPr>
          <a:xfrm>
            <a:off x="4510087" y="5715000"/>
            <a:ext cx="825500" cy="6223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Végére 11">
            <a:hlinkClick r:id="" action="ppaction://hlinkshowjump?jump=lastslide" highlightClick="1"/>
          </p:cNvPr>
          <p:cNvSpPr/>
          <p:nvPr/>
        </p:nvSpPr>
        <p:spPr>
          <a:xfrm>
            <a:off x="9372600" y="5715000"/>
            <a:ext cx="762000" cy="622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Kezdő dia 12">
            <a:hlinkClick r:id="rId2" action="ppaction://hlinksldjump" highlightClick="1"/>
          </p:cNvPr>
          <p:cNvSpPr/>
          <p:nvPr/>
        </p:nvSpPr>
        <p:spPr>
          <a:xfrm>
            <a:off x="6908800" y="5715000"/>
            <a:ext cx="990600" cy="622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49" y="693897"/>
            <a:ext cx="3932583" cy="588549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510087" y="1078637"/>
            <a:ext cx="75803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000000"/>
                </a:solidFill>
                <a:latin typeface="Oxygen"/>
              </a:rPr>
              <a:t>Kőbe vájt </a:t>
            </a:r>
            <a:r>
              <a:rPr lang="hu-HU" sz="2800" b="1" dirty="0" smtClean="0">
                <a:solidFill>
                  <a:srgbClr val="000000"/>
                </a:solidFill>
                <a:latin typeface="Oxygen"/>
              </a:rPr>
              <a:t>otthon</a:t>
            </a:r>
          </a:p>
          <a:p>
            <a:endParaRPr lang="hu-HU" sz="2800" b="1" dirty="0">
              <a:solidFill>
                <a:srgbClr val="000000"/>
              </a:solidFill>
              <a:latin typeface="Oxygen"/>
            </a:endParaRPr>
          </a:p>
          <a:p>
            <a:r>
              <a:rPr lang="hu-HU" sz="2800" dirty="0">
                <a:solidFill>
                  <a:srgbClr val="000000"/>
                </a:solidFill>
                <a:latin typeface="Oxygen"/>
              </a:rPr>
              <a:t>Nem csak a luxus kivitelű házak, és a stílus miatt érdekes otthonok lehetnek érdekesek. Erről a lakhelyről messziről </a:t>
            </a:r>
            <a:r>
              <a:rPr lang="hu-HU" sz="2800" dirty="0" err="1">
                <a:solidFill>
                  <a:srgbClr val="000000"/>
                </a:solidFill>
                <a:latin typeface="Oxygen"/>
              </a:rPr>
              <a:t>lerí</a:t>
            </a:r>
            <a:r>
              <a:rPr lang="hu-HU" sz="2800" dirty="0">
                <a:solidFill>
                  <a:srgbClr val="000000"/>
                </a:solidFill>
                <a:latin typeface="Oxygen"/>
              </a:rPr>
              <a:t>, hogy tulajdonosai nem élnek éppen jó módban. A szegényes lakás azonban mindenképpen megérdemli az említést, hiszen egész </a:t>
            </a:r>
            <a:r>
              <a:rPr lang="hu-HU" sz="2800" dirty="0" smtClean="0">
                <a:solidFill>
                  <a:srgbClr val="000000"/>
                </a:solidFill>
                <a:latin typeface="Oxygen"/>
              </a:rPr>
              <a:t>egyszerűen</a:t>
            </a:r>
            <a:endParaRPr lang="hu-HU" sz="2800" b="0" i="0" dirty="0">
              <a:solidFill>
                <a:srgbClr val="000000"/>
              </a:solidFill>
              <a:effectLst/>
              <a:latin typeface="Oxygen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54799" y="4525735"/>
            <a:ext cx="2921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0000"/>
                </a:solidFill>
                <a:latin typeface="Oxygen"/>
              </a:rPr>
              <a:t>kőből lett kivájva!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92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209</Words>
  <Application>Microsoft Office PowerPoint</Application>
  <PresentationFormat>Szélesvásznú</PresentationFormat>
  <Paragraphs>29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Oxygen</vt:lpstr>
      <vt:lpstr>Office-téma</vt:lpstr>
      <vt:lpstr>Furcsa házak</vt:lpstr>
      <vt:lpstr>2      MENÜ</vt:lpstr>
      <vt:lpstr>3</vt:lpstr>
      <vt:lpstr>4</vt:lpstr>
      <vt:lpstr>5 Ötödik oldal</vt:lpstr>
      <vt:lpstr>6</vt:lpstr>
      <vt:lpstr>7</vt:lpstr>
      <vt:lpstr>8</vt:lpstr>
      <vt:lpstr>9</vt:lpstr>
      <vt:lpstr>PowerPoint-bemutató</vt:lpstr>
      <vt:lpstr>VÉGE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fghfdh</dc:title>
  <dc:creator>Ermi</dc:creator>
  <cp:lastModifiedBy>Ermi</cp:lastModifiedBy>
  <cp:revision>24</cp:revision>
  <dcterms:created xsi:type="dcterms:W3CDTF">2019-03-05T06:58:21Z</dcterms:created>
  <dcterms:modified xsi:type="dcterms:W3CDTF">2019-03-19T15:04:35Z</dcterms:modified>
</cp:coreProperties>
</file>